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4FD8F-9A5A-4C2B-85FF-8C5F193F90FE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AF35D-1439-4B54-8510-0F7097F27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52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BF0D7-A39A-4564-9F0B-66DD92B22B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0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E137A-2275-F923-FE65-0E86E5D83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4C0CB5-A205-3B54-D8C6-B12D25FA5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302EA-5A8B-CBA5-7B51-7FD66F1B0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A02C-296D-4534-A596-9FA59911713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90B93-4075-FBEE-E925-98FDA72A6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93CB1-83CC-2267-7623-F8F09AB4E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7D1-7EC8-402D-ADB5-0D0857B86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1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2E560-BC26-F69B-BA93-F19BB9C90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44FBC-5A32-C353-B0AE-5344137DF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A63F8-F23D-4147-DF20-0D3A30E34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A02C-296D-4534-A596-9FA59911713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2DBDD-2E78-FCD3-6E04-6C933399A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B4966-6619-DBCF-1B78-E50A5BD45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7D1-7EC8-402D-ADB5-0D0857B86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6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A54E53-B3DC-5EAE-9E62-1560B08D06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D257B-4143-352F-15FF-540BEE712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8D0B2-B256-134A-594B-0453A024C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A02C-296D-4534-A596-9FA59911713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34FD-BE3D-B574-6DD0-98DA8E13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BCC7A-9A47-425C-7751-4D1CD21A9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7D1-7EC8-402D-ADB5-0D0857B86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8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F0864-2735-FCD7-103E-B2763E17D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2668E-DADA-5295-9205-680AB3CF2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1D38E-3C49-303D-4819-EC20E18B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A02C-296D-4534-A596-9FA59911713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13A52-E29C-5F23-252D-8FE5DF02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4EDA2-6619-3983-F845-3D8F99A1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7D1-7EC8-402D-ADB5-0D0857B86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3D53B-8644-65A6-CFEC-71FE0C9B6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DBFC6-C15F-9842-8E3A-C72F753CC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255B8-514A-0EDF-E38F-6CDBF69C0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A02C-296D-4534-A596-9FA59911713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90097-06EC-C512-06EB-1262C992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35A9F-ACC8-E833-EDF5-8392A169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7D1-7EC8-402D-ADB5-0D0857B86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2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12530-8E2E-2977-8254-9237ECD7E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E28F9-9E87-ED8F-488B-E7C901AFC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4D1B0-0FA0-714A-9721-D999CF2BF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D84D5-3C38-1571-25CB-05C9E0FDD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A02C-296D-4534-A596-9FA59911713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82036-580B-4F6D-2F90-95201CC4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13195-D316-4235-8774-F39E595C5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7D1-7EC8-402D-ADB5-0D0857B86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0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D493F-28AA-9A4C-BDF0-273F7A3BE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0C9CE-F001-8863-E9AF-4D9D062EA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3A39B-9025-3ACD-6560-F50B72D04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57C66-35AE-A801-558A-69A88AE20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B02BA-FFFC-8884-D4CF-C3FF8F82D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DAA949-E0A8-9EED-BFC8-C8233E1F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A02C-296D-4534-A596-9FA59911713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EC2F74-D8E9-7D7E-6353-640E649A4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113E53-60CF-3F92-883E-BB405F636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7D1-7EC8-402D-ADB5-0D0857B86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5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0D077-23C6-CB15-E1D4-C9A65F9D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DE08C-B712-6C8D-5A2D-DD6175A54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A02C-296D-4534-A596-9FA59911713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62D49-29CF-33F1-DC36-135F464C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0B294-3B9A-7FCD-6441-AB339ACC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7D1-7EC8-402D-ADB5-0D0857B86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FC33D-A7FF-5F13-1710-7DDA1BCF5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A02C-296D-4534-A596-9FA59911713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64B0AA-DC51-9D1A-BA8E-8E82E649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7792C-8888-1EB4-2585-BA58DF5F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7D1-7EC8-402D-ADB5-0D0857B86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2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563B7-C182-2331-4A12-DD07F865D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B8B01-3155-A8B6-9C98-3D74092AA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1AA6AC-0BB2-4DB7-5831-E5035AD2B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F54A5-2BCF-1EC4-E18D-3E514FF72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A02C-296D-4534-A596-9FA59911713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FEDA2-ADB3-6502-B144-63F98D82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B8B6A-E582-5D01-0E35-8FCB22125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7D1-7EC8-402D-ADB5-0D0857B86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4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3724-907D-492A-0B02-B409787BE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58CEA-7432-34FE-56C7-AF1A9307B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512D2-5C68-5176-E0B5-4BCFCB994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973F5-A98C-FDD6-FC13-1364C0D03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A02C-296D-4534-A596-9FA59911713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46FC9-08F8-56FA-7469-A2FCF027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54519-94D5-1974-A85D-641EADE9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B7D1-7EC8-402D-ADB5-0D0857B86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6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057505-478F-2F3B-4FCE-6EC084E62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F7CDB-BFA0-076D-CB44-B17172B6A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9D807-F3E5-ED72-4386-E479B3974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A5A02C-296D-4534-A596-9FA59911713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AF590-6FFC-6461-11A7-9DFE1C3ED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8505C-4D3F-DB5D-01C3-B6682C26D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23B7D1-7EC8-402D-ADB5-0D0857B86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9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eams.microsoft.com/l/meetup-join/19%3ameeting_NjdjNjJlZjYtOTJmNS00NzM4LThkM2YtNmFlMjU5MjQyYzU2%40thread.v2/0?context=%7b%22Tid%22%3a%222b291c94-5eb0-44b7-89ea-4baf16ecc4a9%22%2c%22Oid%22%3a%2280e37741-5410-446f-ae06-d4f9310ab150%22%7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F82B-AE73-0365-0B10-D00A3B8EF9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7EA7E-E9D3-98E8-89A5-74C8A7AB8F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EE8E8F-4F19-3E36-B11F-D8CB56C0F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9705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9677E6-289E-EA51-82A6-E58D4A37DE85}"/>
              </a:ext>
            </a:extLst>
          </p:cNvPr>
          <p:cNvSpPr txBox="1"/>
          <p:nvPr/>
        </p:nvSpPr>
        <p:spPr>
          <a:xfrm>
            <a:off x="2812516" y="4595715"/>
            <a:ext cx="9038108" cy="196977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49000"/>
                  </a:schemeClr>
                </a:solidFill>
              </a:rPr>
              <a:t>WOODSTOCK MIDDLE SCHOOL</a:t>
            </a:r>
          </a:p>
          <a:p>
            <a:pPr algn="ctr"/>
            <a:r>
              <a:rPr lang="en-US" sz="3600" b="1" dirty="0">
                <a:solidFill>
                  <a:schemeClr val="bg1">
                    <a:lumMod val="49000"/>
                  </a:schemeClr>
                </a:solidFill>
              </a:rPr>
              <a:t>January 21, 2025 @ 4PM</a:t>
            </a:r>
          </a:p>
          <a:p>
            <a:pPr algn="ctr"/>
            <a:r>
              <a:rPr lang="en-US" sz="1400" b="1" dirty="0">
                <a:solidFill>
                  <a:schemeClr val="bg1">
                    <a:lumMod val="49000"/>
                  </a:schemeClr>
                </a:solidFill>
              </a:rPr>
              <a:t>Click on link: </a:t>
            </a:r>
          </a:p>
          <a:p>
            <a:pPr algn="ctr"/>
            <a:r>
              <a:rPr lang="en-US" sz="900" b="1" dirty="0">
                <a:solidFill>
                  <a:schemeClr val="bg1">
                    <a:lumMod val="49000"/>
                  </a:schemeClr>
                </a:solidFill>
                <a:hlinkClick r:id="rId4"/>
              </a:rPr>
              <a:t>https://teams.microsoft.com/l/meetup-join/19%3ameeting_NjdjNjJlZjYtOTJmNS00NzM4LThkM2YtNmFlMjU5MjQyYzU2%40thread.v2/0?context=%7b%22Tid%22%3a%222b291c94-5eb0-44b7-89ea-4baf16ecc4a9%22%2c%22Oid%22%3a%2280e37741-5410-446f-ae06-d4f9310ab150%22%7d</a:t>
            </a:r>
            <a:endParaRPr lang="en-US" sz="900" b="1" dirty="0">
              <a:solidFill>
                <a:schemeClr val="bg1">
                  <a:lumMod val="49000"/>
                </a:schemeClr>
              </a:solidFill>
            </a:endParaRPr>
          </a:p>
          <a:p>
            <a:pPr algn="ctr"/>
            <a:endParaRPr lang="en-US" sz="900" b="1" dirty="0">
              <a:solidFill>
                <a:schemeClr val="bg1">
                  <a:lumMod val="49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71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Marsha Ewing-Carodine</dc:creator>
  <cp:lastModifiedBy>Marsha Ewing-Carodine</cp:lastModifiedBy>
  <cp:revision>1</cp:revision>
  <dcterms:created xsi:type="dcterms:W3CDTF">2025-01-20T17:38:35Z</dcterms:created>
  <dcterms:modified xsi:type="dcterms:W3CDTF">2025-01-20T17:39:20Z</dcterms:modified>
</cp:coreProperties>
</file>